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F1312-851B-40E3-9EDD-9725EA8B8C02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92361-C54B-47D3-A6BA-2ABCC56C2F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6665409-E0B4-4AB4-924A-A41930FF7FDE}" type="datetime1">
              <a:rPr lang="ru-RU" smtClean="0"/>
              <a:t>12.02.2023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D4DB4-D0DC-4105-8D60-AFDBB3363E81}" type="datetime1">
              <a:rPr lang="ru-RU" smtClean="0"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5EAEE-47D8-41B0-BC80-BDECD3BF4006}" type="datetime1">
              <a:rPr lang="ru-RU" smtClean="0"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4B9A61-3787-40F0-961C-A7A490E35C22}" type="datetime1">
              <a:rPr lang="ru-RU" smtClean="0"/>
              <a:t>12.02.2023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EB0E16-0E24-4655-84AB-36274B853B20}" type="datetime1">
              <a:rPr lang="ru-RU" smtClean="0"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092-5987-43AB-92A3-91DFE1939E16}" type="datetime1">
              <a:rPr lang="ru-RU" smtClean="0"/>
              <a:t>12.02.2023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5F1-E2C5-4567-9E5F-D231A08CB502}" type="datetime1">
              <a:rPr lang="ru-RU" smtClean="0"/>
              <a:t>12.02.2023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6C4037-7702-479D-82C8-3047E1EA1193}" type="datetime1">
              <a:rPr lang="ru-RU" smtClean="0"/>
              <a:t>12.02.2023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0969-10F6-45B3-A038-219B770F8BC2}" type="datetime1">
              <a:rPr lang="ru-RU" smtClean="0"/>
              <a:t>12.02.2023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A2A3F3B-F823-4B31-8307-8A4025E6DD56}" type="datetime1">
              <a:rPr lang="ru-RU" smtClean="0"/>
              <a:t>12.02.2023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00B9A0-1DBD-4407-AEF9-955FE63C0160}" type="datetime1">
              <a:rPr lang="ru-RU" smtClean="0"/>
              <a:t>12.02.2023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C17D7A-33BC-45F5-8E53-9043BA004A1C}" type="datetime1">
              <a:rPr lang="ru-RU" smtClean="0"/>
              <a:t>12.02.2023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785926"/>
            <a:ext cx="6715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628" y="4000504"/>
            <a:ext cx="371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Исполнитель: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ВЫВОДЫ.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000240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СПАСИБО  ЗА   ВНИМАНИЕ!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78592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АКУТУАЛЬНОСТЬ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8579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857496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642918"/>
            <a:ext cx="678661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ОБЪЕКТ.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ПРЕДМЕТ.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ГИПОТЕЗА.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ПРАКТИЧЕСКАЯ ЗНАЧИМОСТЬ.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5929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 ОБЪЕКТА.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МЕТОДЫ  ИССЛЕДОВАНИЯ.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  И   ОБСУЖДЕНИЕ.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  И   ОБСУЖДЕНИЕ.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  И   ОБСУЖДЕНИЕ.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54</Words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Елена</cp:lastModifiedBy>
  <cp:revision>1</cp:revision>
  <dcterms:created xsi:type="dcterms:W3CDTF">2023-02-12T13:45:49Z</dcterms:created>
  <dcterms:modified xsi:type="dcterms:W3CDTF">2023-02-12T13:54:31Z</dcterms:modified>
</cp:coreProperties>
</file>